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69" r:id="rId3"/>
    <p:sldId id="257" r:id="rId4"/>
    <p:sldId id="260" r:id="rId5"/>
    <p:sldId id="262" r:id="rId6"/>
    <p:sldId id="270" r:id="rId7"/>
    <p:sldId id="271" r:id="rId8"/>
    <p:sldId id="272" r:id="rId9"/>
    <p:sldId id="258" r:id="rId10"/>
    <p:sldId id="264" r:id="rId11"/>
    <p:sldId id="265" r:id="rId12"/>
    <p:sldId id="266" r:id="rId13"/>
    <p:sldId id="267" r:id="rId14"/>
    <p:sldId id="268" r:id="rId15"/>
    <p:sldId id="263" r:id="rId16"/>
    <p:sldId id="261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7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54"/>
    <p:restoredTop sz="92277"/>
  </p:normalViewPr>
  <p:slideViewPr>
    <p:cSldViewPr snapToGrid="0" snapToObjects="1">
      <p:cViewPr>
        <p:scale>
          <a:sx n="80" d="100"/>
          <a:sy n="80" d="100"/>
        </p:scale>
        <p:origin x="107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B8E2F-D88E-AC47-ACC5-70E5A4E7613D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7D7AD-E42F-5F49-8D4B-9B398D868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22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(hint: doesn't work well)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79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</a:t>
            </a:r>
            <a:r>
              <a:rPr lang="en-US" baseline="0" smtClean="0"/>
              <a:t>: doesn't work well)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02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</a:t>
            </a:r>
            <a:r>
              <a:rPr lang="en-US" baseline="0" smtClean="0"/>
              <a:t>: doesn't work well)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82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(hint: doesn't work well)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0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https://ae01.alicdn.com/</a:t>
            </a:r>
            <a:r>
              <a:rPr lang="en-US" dirty="0" err="1" smtClean="0"/>
              <a:t>kf</a:t>
            </a:r>
            <a:r>
              <a:rPr lang="en-US" dirty="0" smtClean="0"/>
              <a:t>/HTB1gUAxdUF7MKJjSZFLq6AMBVXag/13-10-4CM-Baby-Pet-Cute-Dog-Cartoon-Window-Decals-Funny-Animal-Car-Sticker-Accessories.jpg_640x640.jpg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83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https://d2v9y0dukr6mq2.cloudfront.net/video/thumbnail/uh59Wh0/palm-hand-icon-cartoon-illustration-hand-drawn-animation-transparent_41gyct___S0004.jpg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67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www.morganmckinley.co.uk</a:t>
            </a:r>
            <a:r>
              <a:rPr lang="en-US" dirty="0" smtClean="0"/>
              <a:t>/sites/</a:t>
            </a:r>
            <a:r>
              <a:rPr lang="en-US" dirty="0" err="1" smtClean="0"/>
              <a:t>galileo.morganmckinley.co.uk</a:t>
            </a:r>
            <a:r>
              <a:rPr lang="en-US" dirty="0" smtClean="0"/>
              <a:t>/files/styles/</a:t>
            </a:r>
            <a:r>
              <a:rPr lang="en-US" dirty="0" err="1" smtClean="0"/>
              <a:t>blog_banner</a:t>
            </a:r>
            <a:r>
              <a:rPr lang="en-US" dirty="0" smtClean="0"/>
              <a:t>/public/</a:t>
            </a:r>
            <a:r>
              <a:rPr lang="en-US" dirty="0" err="1" smtClean="0"/>
              <a:t>dragon.jpg?itok</a:t>
            </a:r>
            <a:r>
              <a:rPr lang="en-US" dirty="0" smtClean="0"/>
              <a:t>=G4ajnNBT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E2F26-D8CB-B041-9636-663B73AA2DD7}" type="datetimeFigureOut">
              <a:rPr lang="en-US" smtClean="0"/>
              <a:t>7/19/18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1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14" y="67240"/>
            <a:ext cx="9806152" cy="67907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0510" y="484748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Rebecca Czyrnik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Galvanize Data Science Resident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29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Change 1: 		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752" y="1825624"/>
            <a:ext cx="4570447" cy="3874168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38474" cy="5032375"/>
          </a:xfrm>
        </p:spPr>
        <p:txBody>
          <a:bodyPr/>
          <a:lstStyle/>
          <a:p>
            <a:endParaRPr lang="en-US" dirty="0"/>
          </a:p>
          <a:p>
            <a:r>
              <a:rPr lang="en-US" dirty="0" smtClean="0"/>
              <a:t>In the event loop:</a:t>
            </a:r>
          </a:p>
          <a:p>
            <a:pPr marL="457200" lvl="1" indent="0">
              <a:buNone/>
            </a:pP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event.type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pygame.MOUSEBUTTONDOWN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:            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red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blue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green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my_rect.fill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red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blue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green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))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screen.blit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(200,150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pygame.display.update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4" name="Rectangle 3"/>
          <p:cNvSpPr/>
          <p:nvPr/>
        </p:nvSpPr>
        <p:spPr>
          <a:xfrm>
            <a:off x="5920136" y="766296"/>
            <a:ext cx="56773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mtClean="0">
                <a:solidFill>
                  <a:srgbClr val="92D050"/>
                </a:solidFill>
              </a:rPr>
              <a:t>CHANGE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0000"/>
                </a:solidFill>
              </a:rPr>
              <a:t>THE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C000"/>
                </a:solidFill>
              </a:rPr>
              <a:t>COLOR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00B0F0"/>
                </a:solidFill>
              </a:rPr>
              <a:t>WHEN</a:t>
            </a:r>
            <a:r>
              <a:rPr lang="en-US" sz="2800" smtClean="0"/>
              <a:t> </a:t>
            </a:r>
            <a:r>
              <a:rPr lang="en-US" sz="280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FF00"/>
                </a:solidFill>
              </a:rPr>
              <a:t>CLICK</a:t>
            </a:r>
            <a:endParaRPr lang="en-US" sz="28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16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973" y="979780"/>
            <a:ext cx="2091489" cy="5302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2: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376311" cy="5032375"/>
          </a:xfrm>
        </p:spPr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the 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# Add A Rectangle</a:t>
            </a:r>
            <a:endParaRPr lang="en-US" dirty="0"/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my_shape.get_rect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my_shape_rect.topleft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(200,150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Wherever we </a:t>
            </a:r>
            <a:r>
              <a:rPr lang="en-US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screen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blit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en-US" sz="2000" dirty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, (200,150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2000" dirty="0">
              <a:solidFill>
                <a:schemeClr val="tx1">
                  <a:lumMod val="6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screen.blit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Inside the </a:t>
            </a:r>
            <a:r>
              <a:rPr lang="en-US" sz="2000" dirty="0" err="1" smtClean="0">
                <a:solidFill>
                  <a:srgbClr val="00B0F0"/>
                </a:solidFill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sz="2000" dirty="0" smtClean="0">
                <a:solidFill>
                  <a:srgbClr val="00B0F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event.type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== </a:t>
            </a:r>
            <a:r>
              <a:rPr lang="en-US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pygame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2000" dirty="0" err="1" smtClean="0">
                <a:solidFill>
                  <a:srgbClr val="92D050"/>
                </a:solidFill>
                <a:latin typeface="Consolas" charset="0"/>
                <a:ea typeface="Consolas" charset="0"/>
                <a:cs typeface="Consolas" charset="0"/>
              </a:rPr>
              <a:t>MOUSEBUTTONDOWN</a:t>
            </a:r>
            <a:r>
              <a:rPr lang="en-US" dirty="0" smtClean="0"/>
              <a:t> loop 	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mouse_position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pygame.mouse.get_pos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if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my_shape_rect.collidepoint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mouse_position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):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ea typeface="Consolas" charset="0"/>
                <a:cs typeface="Consolas" charset="0"/>
              </a:rPr>
              <a:t>(do color change stuff)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496385"/>
            <a:ext cx="5862936" cy="1182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CHANGE THE COLOR WHEN WE CLICK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			ON THE BOX</a:t>
            </a:r>
          </a:p>
        </p:txBody>
      </p:sp>
    </p:spTree>
    <p:extLst>
      <p:ext uri="{BB962C8B-B14F-4D97-AF65-F5344CB8AC3E}">
        <p14:creationId xmlns:p14="http://schemas.microsoft.com/office/powerpoint/2010/main" val="74159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657" y="1027906"/>
            <a:ext cx="2091489" cy="5302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3: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dirty="0"/>
              <a:t>In the game loop, outside the event loop: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# Move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Rectangles's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Position   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amt_to_move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2   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amt_to_move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0))    </a:t>
            </a:r>
          </a:p>
          <a:p>
            <a:endParaRPr lang="en-US" sz="2000" dirty="0">
              <a:solidFill>
                <a:schemeClr val="tx1">
                  <a:lumMod val="6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/>
          </a:p>
          <a:p>
            <a:r>
              <a:rPr lang="en-US" dirty="0" smtClean="0"/>
              <a:t>How did that work?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496385"/>
            <a:ext cx="5862936" cy="1182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MOVE THE BOX</a:t>
            </a:r>
          </a:p>
        </p:txBody>
      </p:sp>
    </p:spTree>
    <p:extLst>
      <p:ext uri="{BB962C8B-B14F-4D97-AF65-F5344CB8AC3E}">
        <p14:creationId xmlns:p14="http://schemas.microsoft.com/office/powerpoint/2010/main" val="61218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092 L -0.26419 0.00092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6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016 0.00115 L -0.00104 0.00115 " pathEditMode="relative" rAng="0" ptsTypes="AA">
                                      <p:cBhvr>
                                        <p:cTn id="10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4: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dirty="0" smtClean="0"/>
              <a:t>Find a fun image online. It's better if it doesn't have a background</a:t>
            </a:r>
            <a:endParaRPr lang="en-US" dirty="0"/>
          </a:p>
          <a:p>
            <a:r>
              <a:rPr lang="en-US" dirty="0" smtClean="0"/>
              <a:t>Replace Rectangle code with Image code</a:t>
            </a:r>
          </a:p>
          <a:p>
            <a:pPr lvl="1"/>
            <a:r>
              <a:rPr lang="en-US" dirty="0" smtClean="0"/>
              <a:t>Rectangle code: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rect_color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(0,0,255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pygame.Surface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((100,50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my_shape.fill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rect_color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/>
              <a:t>Image code: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pygame.image.load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img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white_dog.png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')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pygame.transform.scale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(80,80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457200" lvl="1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Remove the rectangle color </a:t>
            </a:r>
            <a:r>
              <a:rPr lang="en-US" dirty="0"/>
              <a:t>c</a:t>
            </a:r>
            <a:r>
              <a:rPr lang="en-US" dirty="0" smtClean="0"/>
              <a:t>hanging code. Replace it with code that changes the background color.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786063"/>
            <a:ext cx="5862936" cy="892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ADDING IMAGES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63" b="90000" l="10000" r="96250">
                        <a14:foregroundMark x1="76719" y1="37969" x2="21250" y2="70625"/>
                        <a14:foregroundMark x1="26406" y1="38125" x2="80000" y2="70156"/>
                        <a14:foregroundMark x1="20781" y1="43750" x2="81563" y2="43906"/>
                        <a14:foregroundMark x1="67344" y1="37188" x2="33125" y2="37188"/>
                        <a14:foregroundMark x1="33125" y1="67813" x2="69219" y2="68125"/>
                        <a14:foregroundMark x1="82031" y1="67188" x2="82813" y2="74375"/>
                      </a14:backgroundRemoval>
                    </a14:imgEffect>
                  </a14:imgLayer>
                </a14:imgProps>
              </a:ext>
            </a:extLst>
          </a:blip>
          <a:srcRect l="12068" t="23395" r="5915" b="21157"/>
          <a:stretch/>
        </p:blipFill>
        <p:spPr>
          <a:xfrm>
            <a:off x="8855242" y="240632"/>
            <a:ext cx="2076999" cy="140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84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More Ideas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sz="2400" dirty="0" smtClean="0"/>
              <a:t>Move the image in two dimensions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cursor images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the image move faster when you click on it.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it move more erratically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theme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more images appear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the images disappear after a time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Add a score board</a:t>
            </a:r>
          </a:p>
          <a:p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759" y="3378617"/>
            <a:ext cx="4514461" cy="3826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053" y="176562"/>
            <a:ext cx="4485167" cy="380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3" y="-1"/>
            <a:ext cx="12129327" cy="685800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9043" y="140535"/>
            <a:ext cx="3990473" cy="1325563"/>
          </a:xfrm>
        </p:spPr>
        <p:txBody>
          <a:bodyPr/>
          <a:lstStyle/>
          <a:p>
            <a:r>
              <a:rPr lang="en-US" dirty="0" smtClean="0"/>
              <a:t>A Final Note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9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intro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www.cs.ucsb.edu</a:t>
            </a:r>
            <a:r>
              <a:rPr lang="en-US" dirty="0"/>
              <a:t>/~</a:t>
            </a:r>
            <a:r>
              <a:rPr lang="en-US" dirty="0" err="1"/>
              <a:t>pconrad</a:t>
            </a:r>
            <a:r>
              <a:rPr lang="en-US" dirty="0"/>
              <a:t>/cs5nm/topics/</a:t>
            </a:r>
            <a:r>
              <a:rPr lang="en-US" dirty="0" err="1"/>
              <a:t>pygame</a:t>
            </a:r>
            <a:r>
              <a:rPr lang="en-US" dirty="0"/>
              <a:t>/drawing</a:t>
            </a:r>
            <a:r>
              <a:rPr lang="en-US" dirty="0" smtClean="0"/>
              <a:t>/</a:t>
            </a:r>
          </a:p>
          <a:p>
            <a:pPr lvl="1"/>
            <a:r>
              <a:rPr lang="en-US" dirty="0" smtClean="0"/>
              <a:t>Walks through the absolute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46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Really Good Tutorial: Hello Bunny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comments for updated code </a:t>
            </a:r>
          </a:p>
          <a:p>
            <a:pPr lvl="1"/>
            <a:r>
              <a:rPr lang="en-US" dirty="0" smtClean="0"/>
              <a:t>(thank you </a:t>
            </a:r>
            <a:r>
              <a:rPr lang="en-US" dirty="0"/>
              <a:t>masterf​</a:t>
            </a:r>
            <a:r>
              <a:rPr lang="en-US" dirty="0" smtClean="0"/>
              <a:t>00)</a:t>
            </a:r>
            <a:endParaRPr lang="en-US" dirty="0"/>
          </a:p>
          <a:p>
            <a:r>
              <a:rPr lang="en-US" dirty="0" smtClean="0"/>
              <a:t>Super eloquent and engaging</a:t>
            </a:r>
          </a:p>
          <a:p>
            <a:r>
              <a:rPr lang="en-US" dirty="0" smtClean="0"/>
              <a:t>Almost easy to follow</a:t>
            </a:r>
          </a:p>
          <a:p>
            <a:r>
              <a:rPr lang="en-US" dirty="0" smtClean="0"/>
              <a:t>By a 13 year old!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1800" dirty="0"/>
              <a:t>https://</a:t>
            </a:r>
            <a:r>
              <a:rPr lang="en-US" sz="1800" dirty="0" err="1"/>
              <a:t>www.raywenderlich.com</a:t>
            </a:r>
            <a:r>
              <a:rPr lang="en-US" sz="1800" dirty="0"/>
              <a:t>/24252/beginning-game-programming-for-teens-with-python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474" y="4482808"/>
            <a:ext cx="9093200" cy="1460500"/>
          </a:xfrm>
          <a:prstGeom prst="rect">
            <a:avLst/>
          </a:prstGeom>
        </p:spPr>
      </p:pic>
      <p:pic>
        <p:nvPicPr>
          <p:cNvPr id="1028" name="Picture 4" descr="https://koenig-media.raywenderlich.com/uploads/2012/12/Screen-Shot-2012-12-18-at-6.00.31-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625" y="1825625"/>
            <a:ext cx="3063049" cy="240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54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7506"/>
            <a:ext cx="6350000" cy="5003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848656" y="-1122948"/>
            <a:ext cx="4006487" cy="963340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62000" b="1" cap="none" spc="0" dirty="0" smtClean="0">
                <a:ln/>
                <a:solidFill>
                  <a:srgbClr val="00B0F0"/>
                </a:solidFill>
                <a:effectLst/>
              </a:rPr>
              <a:t>?</a:t>
            </a:r>
            <a:endParaRPr lang="en-US" sz="62000" b="1" cap="none" spc="0" dirty="0">
              <a:ln/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3988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7506"/>
            <a:ext cx="6350000" cy="5003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223" y="1482141"/>
            <a:ext cx="4552577" cy="475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0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xplosion 2 5"/>
          <p:cNvSpPr/>
          <p:nvPr/>
        </p:nvSpPr>
        <p:spPr>
          <a:xfrm rot="3223838">
            <a:off x="2269957" y="902934"/>
            <a:ext cx="8807115" cy="6208295"/>
          </a:xfrm>
          <a:prstGeom prst="irregularSeal2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xplosion 2 4"/>
          <p:cNvSpPr/>
          <p:nvPr/>
        </p:nvSpPr>
        <p:spPr>
          <a:xfrm>
            <a:off x="2261936" y="497304"/>
            <a:ext cx="8807115" cy="6208295"/>
          </a:xfrm>
          <a:prstGeom prst="irregularSeal2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631" y="1546748"/>
            <a:ext cx="5329326" cy="4351338"/>
          </a:xfrm>
        </p:spPr>
      </p:pic>
    </p:spTree>
    <p:extLst>
      <p:ext uri="{BB962C8B-B14F-4D97-AF65-F5344CB8AC3E}">
        <p14:creationId xmlns:p14="http://schemas.microsoft.com/office/powerpoint/2010/main" val="39356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really, 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39469"/>
          </a:xfrm>
        </p:spPr>
        <p:txBody>
          <a:bodyPr/>
          <a:lstStyle/>
          <a:p>
            <a:r>
              <a:rPr lang="en-US" dirty="0" smtClean="0"/>
              <a:t>Adds color and shape to your program*</a:t>
            </a:r>
          </a:p>
          <a:p>
            <a:r>
              <a:rPr lang="en-US" dirty="0" smtClean="0"/>
              <a:t>Allows you to do more things</a:t>
            </a:r>
          </a:p>
          <a:p>
            <a:r>
              <a:rPr lang="en-US" dirty="0" smtClean="0"/>
              <a:t>Stepping stone to more advanced Python.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6752" r="33386"/>
          <a:stretch/>
        </p:blipFill>
        <p:spPr>
          <a:xfrm>
            <a:off x="1030706" y="3725949"/>
            <a:ext cx="4567989" cy="2441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791" y="3728997"/>
            <a:ext cx="4572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9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304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Some Examples of Object Oriented Programming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175176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err="1" smtClean="0">
                <a:latin typeface="Andale Mono" charset="0"/>
                <a:ea typeface="Andale Mono" charset="0"/>
                <a:cs typeface="Andale Mono" charset="0"/>
              </a:rPr>
              <a:t>my_object</a:t>
            </a:r>
            <a:r>
              <a:rPr lang="en-US" sz="2400" dirty="0" smtClean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2400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TheClassName</a:t>
            </a:r>
            <a:r>
              <a:rPr lang="en-US" sz="2400" dirty="0" smtClean="0">
                <a:latin typeface="Andale Mono" charset="0"/>
                <a:ea typeface="Andale Mono" charset="0"/>
                <a:cs typeface="Andale Mono" charset="0"/>
              </a:rPr>
              <a:t>(attribute_1, attribute_2)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>
                <a:latin typeface="Andale Mono" charset="0"/>
                <a:ea typeface="Andale Mono" charset="0"/>
                <a:cs typeface="Andale Mono" charset="0"/>
              </a:rPr>
              <a:t>a_variable</a:t>
            </a:r>
            <a:r>
              <a:rPr lang="en-US" sz="24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2400" dirty="0">
                <a:latin typeface="Andale Mono" charset="0"/>
                <a:ea typeface="Andale Mono" charset="0"/>
                <a:cs typeface="Andale Mono" charset="0"/>
              </a:rPr>
              <a:t>= </a:t>
            </a:r>
            <a:r>
              <a:rPr lang="en-US" sz="24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my_object</a:t>
            </a:r>
            <a:r>
              <a:rPr lang="en-US" sz="2400" dirty="0" err="1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sz="2400" dirty="0" err="1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some_method</a:t>
            </a:r>
            <a:r>
              <a:rPr lang="en-US" sz="2400" dirty="0" smtClean="0">
                <a:latin typeface="Andale Mono" charset="0"/>
                <a:ea typeface="Andale Mono" charset="0"/>
                <a:cs typeface="Andale Mono" charset="0"/>
              </a:rPr>
              <a:t>()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>
                <a:latin typeface="Andale Mono" charset="0"/>
                <a:ea typeface="Andale Mono" charset="0"/>
                <a:cs typeface="Andale Mono" charset="0"/>
              </a:rPr>
              <a:t>another_variable</a:t>
            </a:r>
            <a:r>
              <a:rPr lang="en-US" sz="2400" dirty="0" smtClean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24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my_object</a:t>
            </a:r>
            <a:r>
              <a:rPr lang="en-US" sz="2400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sz="24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some_attribute</a:t>
            </a:r>
            <a:endParaRPr lang="en-US" sz="2400" dirty="0" smtClean="0">
              <a:solidFill>
                <a:schemeClr val="accent4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endParaRPr lang="en-US" sz="2400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4031414"/>
            <a:ext cx="11353800" cy="175176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Surface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50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fill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((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255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))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my_shape_rect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get_rect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()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my_shape_rect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.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topleft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= (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200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,</a:t>
            </a:r>
            <a:r>
              <a:rPr lang="en-US" dirty="0">
                <a:solidFill>
                  <a:srgbClr val="FA72FF"/>
                </a:solidFill>
                <a:latin typeface="Andale Mono" charset="0"/>
                <a:ea typeface="Andale Mono" charset="0"/>
                <a:cs typeface="Andale Mono" charset="0"/>
              </a:rPr>
              <a:t>150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42857" y1="3922" x2="35192" y2="33170"/>
                        <a14:foregroundMark x1="19512" y1="37418" x2="26132" y2="50980"/>
                        <a14:foregroundMark x1="29617" y1="3105" x2="13240" y2="19118"/>
                        <a14:foregroundMark x1="83972" y1="28595" x2="83972" y2="28595"/>
                        <a14:foregroundMark x1="88850" y1="23203" x2="98258" y2="15033"/>
                        <a14:backgroundMark x1="98955" y1="15523" x2="98955" y2="15523"/>
                      </a14:backgroundRemoval>
                    </a14:imgEffect>
                  </a14:imgLayer>
                </a14:imgProps>
              </a:ext>
            </a:extLst>
          </a:blip>
          <a:srcRect t="162"/>
          <a:stretch/>
        </p:blipFill>
        <p:spPr>
          <a:xfrm flipH="1">
            <a:off x="9319690" y="3224463"/>
            <a:ext cx="1675073" cy="363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4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Reading The Docs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www.pygame.org</a:t>
            </a:r>
            <a:r>
              <a:rPr lang="en-US" dirty="0" smtClean="0"/>
              <a:t>/docs/ref/</a:t>
            </a:r>
            <a:r>
              <a:rPr lang="en-US" dirty="0" err="1" smtClean="0"/>
              <a:t>surface.html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 smtClean="0"/>
              <a:t>www.pygame.org</a:t>
            </a:r>
            <a:r>
              <a:rPr lang="en-US" dirty="0" smtClean="0"/>
              <a:t>/docs/ref/</a:t>
            </a:r>
            <a:r>
              <a:rPr lang="en-US" dirty="0" err="1" smtClean="0"/>
              <a:t>rect.html</a:t>
            </a:r>
            <a:endParaRPr lang="en-US" dirty="0" smtClean="0"/>
          </a:p>
          <a:p>
            <a:r>
              <a:rPr lang="en-US" dirty="0"/>
              <a:t>http://pygame2.readthedocs.io/</a:t>
            </a:r>
            <a:r>
              <a:rPr lang="en-US" dirty="0" err="1"/>
              <a:t>en</a:t>
            </a:r>
            <a:r>
              <a:rPr lang="en-US" dirty="0"/>
              <a:t>/latest/pygame2.rect.html</a:t>
            </a:r>
          </a:p>
        </p:txBody>
      </p:sp>
    </p:spTree>
    <p:extLst>
      <p:ext uri="{BB962C8B-B14F-4D97-AF65-F5344CB8AC3E}">
        <p14:creationId xmlns:p14="http://schemas.microsoft.com/office/powerpoint/2010/main" val="204198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Let's Do Stuff!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Display a rectangle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Change the color of the rectangle when we click anywhere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Change the color of the rectangle when we click on it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Make the rectangle move back and forth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Replace the rectangle with an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82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9412"/>
            <a:ext cx="6301542" cy="48497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 			</a:t>
            </a:r>
            <a:r>
              <a:rPr lang="en-US" sz="3200" dirty="0" smtClean="0"/>
              <a:t>(pygame_tutorial_0.py)</a:t>
            </a:r>
            <a:endParaRPr lang="en-US" sz="3200" dirty="0"/>
          </a:p>
        </p:txBody>
      </p:sp>
      <p:sp>
        <p:nvSpPr>
          <p:cNvPr id="5" name="Right Brace 4"/>
          <p:cNvSpPr/>
          <p:nvPr/>
        </p:nvSpPr>
        <p:spPr>
          <a:xfrm>
            <a:off x="4684295" y="1690688"/>
            <a:ext cx="641684" cy="3328076"/>
          </a:xfrm>
          <a:prstGeom prst="rightBrac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/>
          <p:cNvSpPr/>
          <p:nvPr/>
        </p:nvSpPr>
        <p:spPr>
          <a:xfrm>
            <a:off x="4684295" y="5157536"/>
            <a:ext cx="641684" cy="1207660"/>
          </a:xfrm>
          <a:prstGeom prst="rightBrac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25980" y="2914448"/>
            <a:ext cx="1813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rgbClr val="C00000"/>
                </a:solidFill>
              </a:rPr>
              <a:t>Setup</a:t>
            </a:r>
            <a:endParaRPr lang="en-US" sz="480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25980" y="5345867"/>
            <a:ext cx="1813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</a:rPr>
              <a:t>Run</a:t>
            </a:r>
            <a:endParaRPr lang="en-US" sz="4800" dirty="0">
              <a:solidFill>
                <a:srgbClr val="C000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446" y="2403121"/>
            <a:ext cx="4003479" cy="33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4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1611</TotalTime>
  <Words>551</Words>
  <Application>Microsoft Macintosh PowerPoint</Application>
  <PresentationFormat>Widescreen</PresentationFormat>
  <Paragraphs>133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Andale Mono</vt:lpstr>
      <vt:lpstr>Calibri</vt:lpstr>
      <vt:lpstr>Calibri Light</vt:lpstr>
      <vt:lpstr>Consolas</vt:lpstr>
      <vt:lpstr>Arial</vt:lpstr>
      <vt:lpstr>Office Theme</vt:lpstr>
      <vt:lpstr>PowerPoint Presentation</vt:lpstr>
      <vt:lpstr>What is it?</vt:lpstr>
      <vt:lpstr>What is it?</vt:lpstr>
      <vt:lpstr>Why?</vt:lpstr>
      <vt:lpstr>But really, why?</vt:lpstr>
      <vt:lpstr>Some Examples of Object Oriented Programming</vt:lpstr>
      <vt:lpstr>Reading The Docs</vt:lpstr>
      <vt:lpstr>Let's Do Stuff!</vt:lpstr>
      <vt:lpstr>How does it work?    (pygame_tutorial_0.py)</vt:lpstr>
      <vt:lpstr>Interesting Change 1:   </vt:lpstr>
      <vt:lpstr>Interesting Change 2: </vt:lpstr>
      <vt:lpstr>Interesting Change 3: </vt:lpstr>
      <vt:lpstr>Interesting Change 4: </vt:lpstr>
      <vt:lpstr>More Ideas</vt:lpstr>
      <vt:lpstr>A Final Note</vt:lpstr>
      <vt:lpstr>Good intro Links</vt:lpstr>
      <vt:lpstr>Really Good Tutorial: Hello Bunny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Czyrnik</dc:creator>
  <cp:lastModifiedBy>Rebecca Czyrnik</cp:lastModifiedBy>
  <cp:revision>30</cp:revision>
  <dcterms:created xsi:type="dcterms:W3CDTF">2018-07-04T02:45:04Z</dcterms:created>
  <dcterms:modified xsi:type="dcterms:W3CDTF">2018-07-19T19:28:20Z</dcterms:modified>
</cp:coreProperties>
</file>

<file path=docProps/thumbnail.jpeg>
</file>